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88" r:id="rId1"/>
  </p:sldMasterIdLst>
  <p:notesMasterIdLst>
    <p:notesMasterId r:id="rId11"/>
  </p:notesMasterIdLst>
  <p:sldIdLst>
    <p:sldId id="256" r:id="rId2"/>
    <p:sldId id="258" r:id="rId3"/>
    <p:sldId id="264" r:id="rId4"/>
    <p:sldId id="257" r:id="rId5"/>
    <p:sldId id="261" r:id="rId6"/>
    <p:sldId id="259" r:id="rId7"/>
    <p:sldId id="262" r:id="rId8"/>
    <p:sldId id="260" r:id="rId9"/>
    <p:sldId id="263" r:id="rId10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snapVertSplitter="1" vertBarState="minimized" horzBarState="maximized">
    <p:restoredLeft sz="15619" autoAdjust="0"/>
    <p:restoredTop sz="94588" autoAdjust="0"/>
  </p:normalViewPr>
  <p:slideViewPr>
    <p:cSldViewPr>
      <p:cViewPr varScale="1">
        <p:scale>
          <a:sx n="50" d="100"/>
          <a:sy n="50" d="100"/>
        </p:scale>
        <p:origin x="-1566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12398D7-BD4E-4000-B4FE-29C9A94EB045}" type="datetimeFigureOut">
              <a:rPr lang="zh-TW" altLang="en-US" smtClean="0"/>
              <a:pPr/>
              <a:t>2009/11/19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6709D1-3EEF-48DD-9E70-DE0D0622BAFA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6709D1-3EEF-48DD-9E70-DE0D0622BAFA}" type="slidenum">
              <a:rPr lang="zh-TW" altLang="en-US" smtClean="0"/>
              <a:pPr/>
              <a:t>1</a:t>
            </a:fld>
            <a:endParaRPr lang="zh-TW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6709D1-3EEF-48DD-9E70-DE0D0622BAFA}" type="slidenum">
              <a:rPr lang="zh-TW" altLang="en-US" smtClean="0"/>
              <a:pPr/>
              <a:t>2</a:t>
            </a:fld>
            <a:endParaRPr lang="zh-TW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6709D1-3EEF-48DD-9E70-DE0D0622BAFA}" type="slidenum">
              <a:rPr lang="zh-TW" altLang="en-US" smtClean="0"/>
              <a:pPr/>
              <a:t>3</a:t>
            </a:fld>
            <a:endParaRPr lang="zh-TW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6709D1-3EEF-48DD-9E70-DE0D0622BAFA}" type="slidenum">
              <a:rPr lang="zh-TW" altLang="en-US" smtClean="0"/>
              <a:pPr/>
              <a:t>4</a:t>
            </a:fld>
            <a:endParaRPr lang="zh-TW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6709D1-3EEF-48DD-9E70-DE0D0622BAFA}" type="slidenum">
              <a:rPr lang="zh-TW" altLang="en-US" smtClean="0"/>
              <a:pPr/>
              <a:t>5</a:t>
            </a:fld>
            <a:endParaRPr lang="zh-TW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6709D1-3EEF-48DD-9E70-DE0D0622BAFA}" type="slidenum">
              <a:rPr lang="zh-TW" altLang="en-US" smtClean="0"/>
              <a:pPr/>
              <a:t>6</a:t>
            </a:fld>
            <a:endParaRPr lang="zh-TW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6709D1-3EEF-48DD-9E70-DE0D0622BAFA}" type="slidenum">
              <a:rPr lang="zh-TW" altLang="en-US" smtClean="0"/>
              <a:pPr/>
              <a:t>7</a:t>
            </a:fld>
            <a:endParaRPr lang="zh-TW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6709D1-3EEF-48DD-9E70-DE0D0622BAFA}" type="slidenum">
              <a:rPr lang="zh-TW" altLang="en-US" smtClean="0"/>
              <a:pPr/>
              <a:t>8</a:t>
            </a:fld>
            <a:endParaRPr lang="zh-TW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6709D1-3EEF-48DD-9E70-DE0D0622BAFA}" type="slidenum">
              <a:rPr lang="zh-TW" altLang="en-US" smtClean="0"/>
              <a:pPr/>
              <a:t>9</a:t>
            </a:fld>
            <a:endParaRPr lang="zh-TW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直角三角形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標題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17" name="副標題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zh-TW" altLang="en-US" smtClean="0"/>
              <a:t>按一下以編輯母片副標題樣式</a:t>
            </a:r>
            <a:endParaRPr kumimoji="0" lang="en-US"/>
          </a:p>
        </p:txBody>
      </p:sp>
      <p:grpSp>
        <p:nvGrpSpPr>
          <p:cNvPr id="2" name="群組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手繪多邊形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手繪多邊形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手繪多邊形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直線接點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日期版面配置區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5BBEAD13-0566-4C6C-97E7-55F17F24B09F}" type="datetimeFigureOut">
              <a:rPr lang="zh-TW" altLang="en-US" smtClean="0"/>
              <a:pPr/>
              <a:t>2009/11/19</a:t>
            </a:fld>
            <a:endParaRPr lang="zh-TW" altLang="en-US"/>
          </a:p>
        </p:txBody>
      </p:sp>
      <p:sp>
        <p:nvSpPr>
          <p:cNvPr id="19" name="頁尾版面配置區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zh-TW" altLang="en-US"/>
          </a:p>
        </p:txBody>
      </p:sp>
      <p:sp>
        <p:nvSpPr>
          <p:cNvPr id="27" name="投影片編號版面配置區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BEAD13-0566-4C6C-97E7-55F17F24B09F}" type="datetimeFigureOut">
              <a:rPr lang="zh-TW" altLang="en-US" smtClean="0"/>
              <a:pPr/>
              <a:t>2009/11/19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BEAD13-0566-4C6C-97E7-55F17F24B09F}" type="datetimeFigureOut">
              <a:rPr lang="zh-TW" altLang="en-US" smtClean="0"/>
              <a:pPr/>
              <a:t>2009/11/19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BEAD13-0566-4C6C-97E7-55F17F24B09F}" type="datetimeFigureOut">
              <a:rPr lang="zh-TW" altLang="en-US" smtClean="0"/>
              <a:pPr/>
              <a:t>2009/11/19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7" name="標題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BEAD13-0566-4C6C-97E7-55F17F24B09F}" type="datetimeFigureOut">
              <a:rPr lang="zh-TW" altLang="en-US" smtClean="0"/>
              <a:pPr/>
              <a:t>2009/11/19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7" name="＞形箭號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＞形箭號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BEAD13-0566-4C6C-97E7-55F17F24B09F}" type="datetimeFigureOut">
              <a:rPr lang="zh-TW" altLang="en-US" smtClean="0"/>
              <a:pPr/>
              <a:t>2009/11/19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8" name="標題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對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5" name="內容版面配置區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BEAD13-0566-4C6C-97E7-55F17F24B09F}" type="datetimeFigureOut">
              <a:rPr lang="zh-TW" altLang="en-US" smtClean="0"/>
              <a:pPr/>
              <a:t>2009/11/19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BEAD13-0566-4C6C-97E7-55F17F24B09F}" type="datetimeFigureOut">
              <a:rPr lang="zh-TW" altLang="en-US" smtClean="0"/>
              <a:pPr/>
              <a:t>2009/11/19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6" name="標題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BEAD13-0566-4C6C-97E7-55F17F24B09F}" type="datetimeFigureOut">
              <a:rPr lang="zh-TW" altLang="en-US" smtClean="0"/>
              <a:pPr/>
              <a:t>2009/11/19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內容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5BBEAD13-0566-4C6C-97E7-55F17F24B09F}" type="datetimeFigureOut">
              <a:rPr lang="zh-TW" altLang="en-US" smtClean="0"/>
              <a:pPr/>
              <a:t>2009/11/19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zh-TW" altLang="en-US" smtClean="0"/>
              <a:t>按一下圖示以新增圖片</a:t>
            </a:r>
            <a:endParaRPr kumimoji="0" lang="en-US" dirty="0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BBEAD13-0566-4C6C-97E7-55F17F24B09F}" type="datetimeFigureOut">
              <a:rPr lang="zh-TW" altLang="en-US" smtClean="0"/>
              <a:pPr/>
              <a:t>2009/11/19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8" name="手繪多邊形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手繪多邊形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直角三角形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直線接點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＞形箭號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＞形箭號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手繪多邊形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手繪多邊形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直角三角形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直線接點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標題版面配置區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0" name="文字版面配置區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  <a:p>
            <a:pPr lvl="1" eaLnBrk="1" latinLnBrk="0" hangingPunct="1"/>
            <a:r>
              <a:rPr kumimoji="0" lang="zh-TW" altLang="en-US" smtClean="0"/>
              <a:t>第二層</a:t>
            </a:r>
          </a:p>
          <a:p>
            <a:pPr lvl="2" eaLnBrk="1" latinLnBrk="0" hangingPunct="1"/>
            <a:r>
              <a:rPr kumimoji="0" lang="zh-TW" altLang="en-US" smtClean="0"/>
              <a:t>第三層</a:t>
            </a:r>
          </a:p>
          <a:p>
            <a:pPr lvl="3" eaLnBrk="1" latinLnBrk="0" hangingPunct="1"/>
            <a:r>
              <a:rPr kumimoji="0" lang="zh-TW" altLang="en-US" smtClean="0"/>
              <a:t>第四層</a:t>
            </a:r>
          </a:p>
          <a:p>
            <a:pPr lvl="4" eaLnBrk="1" latinLnBrk="0" hangingPunct="1"/>
            <a:r>
              <a:rPr kumimoji="0" lang="zh-TW" altLang="en-US" smtClean="0"/>
              <a:t>第五層</a:t>
            </a:r>
            <a:endParaRPr kumimoji="0" lang="en-US"/>
          </a:p>
        </p:txBody>
      </p:sp>
      <p:sp>
        <p:nvSpPr>
          <p:cNvPr id="10" name="日期版面配置區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5BBEAD13-0566-4C6C-97E7-55F17F24B09F}" type="datetimeFigureOut">
              <a:rPr lang="zh-TW" altLang="en-US" smtClean="0"/>
              <a:pPr/>
              <a:t>2009/11/19</a:t>
            </a:fld>
            <a:endParaRPr lang="zh-TW" altLang="en-US"/>
          </a:p>
        </p:txBody>
      </p:sp>
      <p:sp>
        <p:nvSpPr>
          <p:cNvPr id="22" name="頁尾版面配置區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zh-TW" altLang="en-US"/>
          </a:p>
        </p:txBody>
      </p:sp>
      <p:sp>
        <p:nvSpPr>
          <p:cNvPr id="18" name="投影片編號版面配置區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89" r:id="rId1"/>
    <p:sldLayoutId id="2147483890" r:id="rId2"/>
    <p:sldLayoutId id="2147483891" r:id="rId3"/>
    <p:sldLayoutId id="2147483892" r:id="rId4"/>
    <p:sldLayoutId id="2147483893" r:id="rId5"/>
    <p:sldLayoutId id="2147483894" r:id="rId6"/>
    <p:sldLayoutId id="2147483895" r:id="rId7"/>
    <p:sldLayoutId id="2147483896" r:id="rId8"/>
    <p:sldLayoutId id="2147483897" r:id="rId9"/>
    <p:sldLayoutId id="2147483898" r:id="rId10"/>
    <p:sldLayoutId id="2147483899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youtube.com/watch?v=mzsk60rTJKs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youtube.com/watch?v=lMjh4IOW62g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youtube.com/watch?v=C8ChHpnvwbM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標題 5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zh-TW" altLang="en-US" sz="8000" dirty="0" smtClean="0">
                <a:solidFill>
                  <a:schemeClr val="accent2"/>
                </a:solidFill>
              </a:rPr>
              <a:t>廣告大雜燴</a:t>
            </a:r>
            <a:endParaRPr lang="zh-TW" altLang="en-US" sz="8000" dirty="0">
              <a:solidFill>
                <a:schemeClr val="accent2"/>
              </a:solidFill>
            </a:endParaRPr>
          </a:p>
        </p:txBody>
      </p:sp>
      <p:sp>
        <p:nvSpPr>
          <p:cNvPr id="7" name="副標題 6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TW" altLang="en-US" sz="4000" dirty="0" smtClean="0">
                <a:solidFill>
                  <a:schemeClr val="accent5">
                    <a:lumMod val="75000"/>
                  </a:schemeClr>
                </a:solidFill>
              </a:rPr>
              <a:t>當心放下時    你會學到更多</a:t>
            </a:r>
            <a:endParaRPr lang="zh-TW" altLang="en-US" sz="4000" dirty="0">
              <a:solidFill>
                <a:schemeClr val="accent5">
                  <a:lumMod val="75000"/>
                </a:schemeClr>
              </a:solidFill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內容版面配置區 7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TW" altLang="en-US" sz="4000" dirty="0" smtClean="0"/>
              <a:t>「舊有的東西重新組合」        </a:t>
            </a:r>
            <a:endParaRPr lang="en-US" altLang="zh-TW" sz="4000" dirty="0" smtClean="0"/>
          </a:p>
          <a:p>
            <a:endParaRPr lang="en-US" altLang="zh-TW" sz="4000" dirty="0" smtClean="0"/>
          </a:p>
          <a:p>
            <a:r>
              <a:rPr lang="zh-TW" altLang="en-US" sz="4000" dirty="0" smtClean="0"/>
              <a:t>「創意是做別人沒做過的」</a:t>
            </a:r>
            <a:endParaRPr lang="en-US" altLang="zh-TW" sz="4000" dirty="0" smtClean="0"/>
          </a:p>
        </p:txBody>
      </p:sp>
      <p:sp>
        <p:nvSpPr>
          <p:cNvPr id="7" name="標題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             </a:t>
            </a:r>
            <a:r>
              <a:rPr lang="zh-TW" altLang="en-US" sz="5400" dirty="0" smtClean="0"/>
              <a:t>創意是什麼</a:t>
            </a:r>
            <a:r>
              <a:rPr lang="en-US" altLang="zh-TW" sz="5400" dirty="0" smtClean="0"/>
              <a:t>?</a:t>
            </a:r>
            <a:endParaRPr lang="zh-TW" altLang="en-US" sz="5400" dirty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內容版面配置區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sz="3200" dirty="0" smtClean="0">
                <a:solidFill>
                  <a:schemeClr val="accent2"/>
                </a:solidFill>
              </a:rPr>
              <a:t>生活中或是在自己的生命裡，身邊的朋友甚至是自己</a:t>
            </a:r>
            <a:endParaRPr lang="en-US" altLang="zh-TW" sz="3200" dirty="0" smtClean="0">
              <a:solidFill>
                <a:schemeClr val="accent2"/>
              </a:solidFill>
            </a:endParaRPr>
          </a:p>
          <a:p>
            <a:r>
              <a:rPr lang="zh-TW" altLang="en-US" sz="3200" dirty="0" smtClean="0">
                <a:solidFill>
                  <a:schemeClr val="accent2"/>
                </a:solidFill>
              </a:rPr>
              <a:t>每天每天都有一個</a:t>
            </a:r>
            <a:r>
              <a:rPr lang="zh-TW" altLang="en-US" sz="3200" dirty="0" smtClean="0">
                <a:solidFill>
                  <a:schemeClr val="accent2"/>
                </a:solidFill>
              </a:rPr>
              <a:t>故事，將這些故事變得有溫度</a:t>
            </a:r>
            <a:endParaRPr lang="en-US" altLang="zh-TW" sz="3200" dirty="0" smtClean="0">
              <a:solidFill>
                <a:schemeClr val="accent2"/>
              </a:solidFill>
            </a:endParaRPr>
          </a:p>
          <a:p>
            <a:r>
              <a:rPr lang="zh-TW" altLang="en-US" sz="3200" dirty="0" smtClean="0">
                <a:solidFill>
                  <a:schemeClr val="accent2"/>
                </a:solidFill>
              </a:rPr>
              <a:t>一則廣告，卻能夠表達出生命的的意義</a:t>
            </a:r>
            <a:endParaRPr lang="en-US" altLang="zh-TW" sz="3200" dirty="0" smtClean="0">
              <a:solidFill>
                <a:schemeClr val="accent2"/>
              </a:solidFill>
            </a:endParaRPr>
          </a:p>
          <a:p>
            <a:r>
              <a:rPr lang="zh-TW" altLang="en-US" sz="3200" dirty="0" smtClean="0">
                <a:solidFill>
                  <a:schemeClr val="accent2"/>
                </a:solidFill>
              </a:rPr>
              <a:t>我想要的就是</a:t>
            </a:r>
            <a:r>
              <a:rPr lang="zh-TW" altLang="en-US" sz="3200" dirty="0" smtClean="0">
                <a:solidFill>
                  <a:schemeClr val="accent2"/>
                </a:solidFill>
              </a:rPr>
              <a:t>這樣</a:t>
            </a:r>
            <a:endParaRPr lang="en-US" altLang="zh-TW" sz="3200" dirty="0" smtClean="0">
              <a:solidFill>
                <a:schemeClr val="accent2"/>
              </a:solidFill>
            </a:endParaRPr>
          </a:p>
          <a:p>
            <a:r>
              <a:rPr lang="zh-TW" altLang="en-US" sz="3200" dirty="0" smtClean="0">
                <a:solidFill>
                  <a:schemeClr val="accent2"/>
                </a:solidFill>
              </a:rPr>
              <a:t>加油</a:t>
            </a:r>
            <a:r>
              <a:rPr lang="zh-TW" altLang="en-US" sz="3200" dirty="0" smtClean="0">
                <a:solidFill>
                  <a:schemeClr val="accent2"/>
                </a:solidFill>
              </a:rPr>
              <a:t>，在大學裡的各位</a:t>
            </a:r>
            <a:endParaRPr lang="en-US" altLang="zh-TW" sz="3200" dirty="0" smtClean="0">
              <a:solidFill>
                <a:schemeClr val="accent2"/>
              </a:solidFill>
            </a:endParaRPr>
          </a:p>
          <a:p>
            <a:endParaRPr lang="en-US" altLang="zh-TW" dirty="0" smtClean="0"/>
          </a:p>
        </p:txBody>
      </p:sp>
      <p:sp>
        <p:nvSpPr>
          <p:cNvPr id="4" name="標題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         </a:t>
            </a:r>
            <a:r>
              <a:rPr lang="zh-TW" altLang="en-US" sz="4400" dirty="0" smtClean="0">
                <a:solidFill>
                  <a:schemeClr val="accent5"/>
                </a:solidFill>
              </a:rPr>
              <a:t>一個</a:t>
            </a:r>
            <a:r>
              <a:rPr lang="zh-TW" altLang="en-US" sz="4400" dirty="0" smtClean="0">
                <a:solidFill>
                  <a:schemeClr val="accent5"/>
                </a:solidFill>
              </a:rPr>
              <a:t>族群 一個故事</a:t>
            </a:r>
            <a:endParaRPr lang="zh-TW" altLang="en-US" sz="4400" dirty="0">
              <a:solidFill>
                <a:schemeClr val="accent5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l"/>
            <a:r>
              <a:rPr lang="en-US" altLang="zh-TW" sz="5400" dirty="0" smtClean="0"/>
              <a:t/>
            </a:r>
            <a:br>
              <a:rPr lang="en-US" altLang="zh-TW" sz="5400" dirty="0" smtClean="0"/>
            </a:br>
            <a:r>
              <a:rPr lang="zh-TW" altLang="en-US" sz="5400" dirty="0" smtClean="0"/>
              <a:t>小手的故事</a:t>
            </a:r>
            <a:endParaRPr lang="zh-TW" altLang="en-US" sz="5400" dirty="0"/>
          </a:p>
        </p:txBody>
      </p:sp>
      <p:sp>
        <p:nvSpPr>
          <p:cNvPr id="3" name="內容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dirty="0" smtClean="0">
                <a:hlinkClick r:id="rId3"/>
              </a:rPr>
              <a:t>http://www.youtube.com/watch?v=mzsk60rTJKs</a:t>
            </a:r>
            <a:endParaRPr lang="zh-TW" altLang="en-US" dirty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標題 5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/>
              <a:t>天生我才必有用</a:t>
            </a: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zh-TW" altLang="en-US" dirty="0" smtClean="0"/>
              <a:t>其實自己是獨一無二的</a:t>
            </a:r>
            <a:endParaRPr lang="zh-TW" altLang="en-US" dirty="0"/>
          </a:p>
        </p:txBody>
      </p:sp>
      <p:sp>
        <p:nvSpPr>
          <p:cNvPr id="7" name="副標題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dirty="0" smtClean="0"/>
              <a:t>卡農（泰國潘婷廣告）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None/>
            </a:pPr>
            <a:r>
              <a:rPr lang="en-US" altLang="zh-TW" dirty="0" smtClean="0">
                <a:hlinkClick r:id="rId3"/>
              </a:rPr>
              <a:t>http://www.youtube.com/watch?v=lMjh4IOW62g</a:t>
            </a:r>
            <a:endParaRPr lang="zh-TW" altLang="en-US" dirty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標題 5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chemeClr val="accent5"/>
                </a:solidFill>
              </a:rPr>
              <a:t>生命的力量就是在你跌倒的地方重新爬起來</a:t>
            </a:r>
            <a:endParaRPr lang="zh-TW" altLang="en-US" dirty="0">
              <a:solidFill>
                <a:schemeClr val="accent5"/>
              </a:solidFill>
            </a:endParaRPr>
          </a:p>
        </p:txBody>
      </p:sp>
      <p:sp>
        <p:nvSpPr>
          <p:cNvPr id="7" name="副標題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zh-TW" altLang="en-US" sz="5400" b="1" dirty="0" smtClean="0"/>
              <a:t>韓國公益廣告</a:t>
            </a:r>
            <a:br>
              <a:rPr lang="zh-TW" altLang="en-US" sz="5400" b="1" dirty="0" smtClean="0"/>
            </a:br>
            <a:endParaRPr lang="zh-TW" altLang="en-US" sz="5400" dirty="0"/>
          </a:p>
        </p:txBody>
      </p:sp>
      <p:sp>
        <p:nvSpPr>
          <p:cNvPr id="3" name="內容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dirty="0" smtClean="0">
                <a:hlinkClick r:id="rId3"/>
              </a:rPr>
              <a:t>http://www.youtube.com/watch?v=C8ChHpnvwbM</a:t>
            </a:r>
            <a:endParaRPr lang="zh-TW" altLang="en-US" dirty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標題 5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zh-TW" altLang="en-US" dirty="0" smtClean="0">
                <a:solidFill>
                  <a:schemeClr val="accent5"/>
                </a:solidFill>
              </a:rPr>
              <a:t>我們都以為他們的世界很小其實他們的世界很大</a:t>
            </a:r>
            <a:endParaRPr lang="zh-TW" altLang="en-US" dirty="0">
              <a:solidFill>
                <a:schemeClr val="accent5"/>
              </a:solidFill>
            </a:endParaRPr>
          </a:p>
        </p:txBody>
      </p:sp>
      <p:sp>
        <p:nvSpPr>
          <p:cNvPr id="5" name="內容版面配置區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zh-TW" dirty="0" smtClean="0"/>
              <a:t>  </a:t>
            </a:r>
            <a:endParaRPr lang="zh-TW" altLang="en-US" dirty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匯合">
  <a:themeElements>
    <a:clrScheme name="匯合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匯合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匯合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34</TotalTime>
  <Words>151</Words>
  <PresentationFormat>如螢幕大小 (4:3)</PresentationFormat>
  <Paragraphs>31</Paragraphs>
  <Slides>9</Slides>
  <Notes>9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9</vt:i4>
      </vt:variant>
    </vt:vector>
  </HeadingPairs>
  <TitlesOfParts>
    <vt:vector size="10" baseType="lpstr">
      <vt:lpstr>匯合</vt:lpstr>
      <vt:lpstr>廣告大雜燴</vt:lpstr>
      <vt:lpstr>             創意是什麼?</vt:lpstr>
      <vt:lpstr>         一個族群 一個故事</vt:lpstr>
      <vt:lpstr> 小手的故事</vt:lpstr>
      <vt:lpstr>天生我才必有用 其實自己是獨一無二的</vt:lpstr>
      <vt:lpstr>卡農（泰國潘婷廣告）</vt:lpstr>
      <vt:lpstr>生命的力量就是在你跌倒的地方重新爬起來</vt:lpstr>
      <vt:lpstr>韓國公益廣告 </vt:lpstr>
      <vt:lpstr>我們都以為他們的世界很小其實他們的世界很大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廣告大雜會</dc:title>
  <cp:lastModifiedBy>Valued Acer Customer</cp:lastModifiedBy>
  <cp:revision>6</cp:revision>
  <dcterms:modified xsi:type="dcterms:W3CDTF">2009-11-19T07:48:33Z</dcterms:modified>
</cp:coreProperties>
</file>